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4" r:id="rId4"/>
    <p:sldId id="266" r:id="rId5"/>
    <p:sldId id="265" r:id="rId6"/>
    <p:sldId id="268" r:id="rId7"/>
    <p:sldId id="263" r:id="rId8"/>
    <p:sldId id="267" r:id="rId9"/>
    <p:sldId id="262" r:id="rId10"/>
    <p:sldId id="261" r:id="rId11"/>
    <p:sldId id="260" r:id="rId12"/>
    <p:sldId id="25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45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574F-E27D-4955-8A52-CC47F4AD39F5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ADEC3-CC23-44DD-9911-AB3411D45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9911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574F-E27D-4955-8A52-CC47F4AD39F5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ADEC3-CC23-44DD-9911-AB3411D45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578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574F-E27D-4955-8A52-CC47F4AD39F5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ADEC3-CC23-44DD-9911-AB3411D45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611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574F-E27D-4955-8A52-CC47F4AD39F5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ADEC3-CC23-44DD-9911-AB3411D45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129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574F-E27D-4955-8A52-CC47F4AD39F5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ADEC3-CC23-44DD-9911-AB3411D45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459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574F-E27D-4955-8A52-CC47F4AD39F5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ADEC3-CC23-44DD-9911-AB3411D45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26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574F-E27D-4955-8A52-CC47F4AD39F5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ADEC3-CC23-44DD-9911-AB3411D45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464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574F-E27D-4955-8A52-CC47F4AD39F5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ADEC3-CC23-44DD-9911-AB3411D45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842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574F-E27D-4955-8A52-CC47F4AD39F5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ADEC3-CC23-44DD-9911-AB3411D45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765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574F-E27D-4955-8A52-CC47F4AD39F5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ADEC3-CC23-44DD-9911-AB3411D45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5902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574F-E27D-4955-8A52-CC47F4AD39F5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ADEC3-CC23-44DD-9911-AB3411D45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566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F574F-E27D-4955-8A52-CC47F4AD39F5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DADEC3-CC23-44DD-9911-AB3411D45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180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cpd91@mail.ru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DD7F5C8-1777-4605-A8CB-F279EE2933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96" y="152400"/>
            <a:ext cx="11836400" cy="67056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85091" y="3216810"/>
            <a:ext cx="4154978" cy="1325563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Черентаева Елена Николаевна, психолог, заведующая отделением «Служба экстренной психологической помощи по телефону»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246051" y="5031697"/>
            <a:ext cx="4247778" cy="9946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Областное государственное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казенное учреждение социального обслуживания «Социально – реабилитационный центр для несовершеннолетних г. Иркутска»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1296015"/>
            <a:ext cx="8830490" cy="18255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Экстренная психологическая помощь. </a:t>
            </a:r>
          </a:p>
          <a:p>
            <a:pPr algn="ctr"/>
            <a:r>
              <a:rPr lang="ru-RU" sz="40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службы телефона доверия</a:t>
            </a:r>
            <a:endParaRPr lang="ru-RU" sz="4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35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30" y="104674"/>
            <a:ext cx="11912139" cy="66486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6355" y="1785256"/>
            <a:ext cx="9772996" cy="2534195"/>
          </a:xfrm>
        </p:spPr>
        <p:txBody>
          <a:bodyPr>
            <a:normAutofit/>
          </a:bodyPr>
          <a:lstStyle/>
          <a:p>
            <a:pPr algn="l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Первоначально службы телефонной помощи организовывались как центры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предупреждению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суицидов в 1953 году Питером У.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Уэстом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преподобным Чад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 церкви св. Стефана 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Лондоне.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1963 г. в Сиднее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преподобный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Алан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Уокер основал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«Линия жизни»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37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30" y="104674"/>
            <a:ext cx="11912139" cy="66486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2385" y="457200"/>
            <a:ext cx="9817331" cy="2338252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общенациональной кампании по противодействию жестокому обращению с детьми Фондом поддержки детей, находящихся в трудной жизненной ситуации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сентября в 2010 году ввел на территории Российской Федерации единый номер детского телефона доверия 8-800-2000-122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к единому номеру 8-800-2000-122 подключены: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588" y="2895429"/>
            <a:ext cx="6098229" cy="3211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0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30" y="104674"/>
            <a:ext cx="11912139" cy="66486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2385" y="2220686"/>
            <a:ext cx="9817331" cy="1254034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ДОВЕРИЯ (ТД)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это служба, которая оказывает населению экстренную психологическую помощь по телефону. Она считается одной из форм психопрофилактической работы, социально-терапевтической помощи, адресованной лицам, находящимся в кризисных состояниях.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263" y="3710707"/>
            <a:ext cx="5556069" cy="2806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32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30" y="104674"/>
            <a:ext cx="11912139" cy="66486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2385" y="4423954"/>
            <a:ext cx="4276701" cy="1802278"/>
          </a:xfrm>
        </p:spPr>
        <p:txBody>
          <a:bodyPr>
            <a:normAutofit/>
          </a:bodyPr>
          <a:lstStyle/>
          <a:p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5579" y="411396"/>
            <a:ext cx="2198580" cy="30720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6816" y="2471874"/>
            <a:ext cx="2220441" cy="30506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5189" y="392486"/>
            <a:ext cx="2343305" cy="311167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0319" y="3588141"/>
            <a:ext cx="2342870" cy="326985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0959" y="3570403"/>
            <a:ext cx="2192796" cy="328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320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98" y="104846"/>
            <a:ext cx="11912139" cy="66486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1188" y="1288868"/>
            <a:ext cx="9980022" cy="3605348"/>
          </a:xfrm>
        </p:spPr>
        <p:txBody>
          <a:bodyPr>
            <a:noAutofit/>
          </a:bodyPr>
          <a:lstStyle/>
          <a:p>
            <a:pPr algn="l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ходе своей профессиональной деятельности консультанты службы дистанционной помощи нацелены на решение следующих задач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•обеспечение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доступности и своевременности психологической помощи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граждан независимо от их социального статуса и места жительства;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•создание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каждого обратившегося за психологической помощью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доверительного диалога;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•оказание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помощи абонентам в мобилизации всех их ресурсов для выхода из кризисного состояния;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•информирование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абонентов о деятельности иных служб и организаций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их проблематике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обращений.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07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61" y="113382"/>
            <a:ext cx="11912139" cy="66486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20091" y="999281"/>
            <a:ext cx="8309956" cy="2952207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деятельности консультанта службы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ДТД: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1.консультативная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2.организационная;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3.методическая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4.образовательная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5.психологическое просвещение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6.помощь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выходящая за рамки телефонного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790" y="3744686"/>
            <a:ext cx="4615542" cy="2861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56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30" y="104674"/>
            <a:ext cx="11912139" cy="66486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63931" y="457199"/>
            <a:ext cx="8135785" cy="3661955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Экстренная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психологическая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по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телефону это: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."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неявность" психотерапевтического характера телефонной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2.возможность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прервать контакт в любой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момент;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."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 ограниченной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коммуникации»;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"эффект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доверительности».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08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30" y="104674"/>
            <a:ext cx="11912139" cy="654867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52352" y="1236618"/>
            <a:ext cx="9817331" cy="757249"/>
          </a:xfrm>
        </p:spPr>
        <p:txBody>
          <a:bodyPr>
            <a:norm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Личность консультанта телефона доверия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2057" y="2490651"/>
            <a:ext cx="4981575" cy="270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26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30" y="104674"/>
            <a:ext cx="11912139" cy="66486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2682" y="360874"/>
            <a:ext cx="9817331" cy="687977"/>
          </a:xfrm>
        </p:spPr>
        <p:txBody>
          <a:bodyPr>
            <a:normAutofit fontScale="90000"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Опыт работы Детского телефона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доверия г. Иркутск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537" y="1021067"/>
            <a:ext cx="3145228" cy="39134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49" y="4199896"/>
            <a:ext cx="3510099" cy="23438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440" y="2253795"/>
            <a:ext cx="3579223" cy="26806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72" y="1048851"/>
            <a:ext cx="3917857" cy="29414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989" y="4170239"/>
            <a:ext cx="3736521" cy="249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08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30" y="104674"/>
            <a:ext cx="11912139" cy="66486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2385" y="457199"/>
            <a:ext cx="9817331" cy="5769033"/>
          </a:xfrm>
        </p:spPr>
        <p:txBody>
          <a:bodyPr>
            <a:normAutofit/>
          </a:bodyPr>
          <a:lstStyle/>
          <a:p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0914" y="1216032"/>
            <a:ext cx="5798326" cy="4348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26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BBB208-1633-4B7E-B308-CE77F9B49A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00" y="101600"/>
            <a:ext cx="11607800" cy="67564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01240" y="2899953"/>
            <a:ext cx="5685906" cy="1828800"/>
          </a:xfrm>
        </p:spPr>
        <p:txBody>
          <a:bodyPr>
            <a:normAutofit fontScale="90000"/>
          </a:bodyPr>
          <a:lstStyle/>
          <a:p>
            <a:pPr algn="l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Областное государственное казенное учреждение социального обслуживания «Социально – реабилитационный центр для несовершеннолетних г. Иркутска» 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Регион: Иркутская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г.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Иркутск, ул. Ленинградская, 91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почта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cpd91@mail.ru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Тел.: 8(914)-921-84-95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20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176</Words>
  <Application>Microsoft Office PowerPoint</Application>
  <PresentationFormat>Широкоэкранный</PresentationFormat>
  <Paragraphs>13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Тема Office</vt:lpstr>
      <vt:lpstr>Черентаева Елена Николаевна, психолог, заведующая отделением «Служба экстренной психологической помощи по телефону» </vt:lpstr>
      <vt:lpstr>Первоначально службы телефонной помощи организовывались как центры по предупреждению суицидов в 1953 году Питером У. Уэстом и  преподобным Чад Варой из церкви св. Стефана в Лондоне.    В 1963 г. в Сиднее преподобный Алан Уокер основал телефон «Линия жизни» </vt:lpstr>
      <vt:lpstr>В рамках общенациональной кампании по противодействию жестокому обращению с детьми Фондом поддержки детей, находящихся в трудной жизненной ситуации  с 1 сентября в 2010 году ввел на территории Российской Федерации единый номер детского телефона доверия 8-800-2000-122  В настоящее время к единому номеру 8-800-2000-122 подключены: </vt:lpstr>
      <vt:lpstr>ТЕЛЕФОН ДОВЕРИЯ (ТД) — это служба, которая оказывает населению экстренную психологическую помощь по телефону. Она считается одной из форм психопрофилактической работы, социально-терапевтической помощи, адресованной лицам, находящимся в кризисных состояниях.</vt:lpstr>
      <vt:lpstr>Презентация PowerPoint</vt:lpstr>
      <vt:lpstr>В ходе своей профессиональной деятельности консультанты службы дистанционной помощи нацелены на решение следующих задач:  •обеспечение доступности и своевременности психологической помощи для граждан независимо от их социального статуса и места жительства; •создание для каждого обратившегося за психологической помощью возможности доверительного диалога; •оказание помощи абонентам в мобилизации всех их ресурсов для выхода из кризисного состояния;  •информирование абонентов о деятельности иных служб и организаций по их проблематике обращений. </vt:lpstr>
      <vt:lpstr>Основные направления деятельности консультанта службы ДТД:  1.консультативная; 2.организационная; 3.методическая; 4.образовательная; 5.психологическое просвещение; 6.помощь, выходящая за рамки телефонного консультирования. </vt:lpstr>
      <vt:lpstr>Экстренная психологическая помощь по телефону это:   1."неявность" психотерапевтического характера телефонной помощи; 2.возможность прервать контакт в любой момент; 3."эффект ограниченной коммуникации»; 4. "эффект доверительности».  </vt:lpstr>
      <vt:lpstr>Личность консультанта телефона доверия</vt:lpstr>
      <vt:lpstr> Опыт работы Детского телефона доверия г. Иркутск </vt:lpstr>
      <vt:lpstr>Презентация PowerPoint</vt:lpstr>
      <vt:lpstr>Областное государственное казенное учреждение социального обслуживания «Социально – реабилитационный центр для несовершеннолетних г. Иркутска»  Регион: Иркутская область Адрес: г. Иркутск, ул. Ленинградская, 91  Эл. почта:  cpd91@mail.ru    Тел.: 8(914)-921-84-95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Иванова Мария Ивановна, специалист по социальной работе</dc:title>
  <dc:creator>Плотникова</dc:creator>
  <cp:lastModifiedBy>Черентаева Е.Н</cp:lastModifiedBy>
  <cp:revision>57</cp:revision>
  <dcterms:created xsi:type="dcterms:W3CDTF">2021-11-29T05:23:43Z</dcterms:created>
  <dcterms:modified xsi:type="dcterms:W3CDTF">2022-03-28T01:58:29Z</dcterms:modified>
</cp:coreProperties>
</file>